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10" r:id="rId4"/>
    <p:sldId id="511" r:id="rId5"/>
    <p:sldId id="512" r:id="rId6"/>
    <p:sldId id="513" r:id="rId7"/>
    <p:sldId id="514" r:id="rId8"/>
    <p:sldId id="494" r:id="rId9"/>
    <p:sldId id="503" r:id="rId10"/>
    <p:sldId id="522" r:id="rId11"/>
    <p:sldId id="520" r:id="rId12"/>
    <p:sldId id="523" r:id="rId13"/>
    <p:sldId id="521" r:id="rId14"/>
    <p:sldId id="504" r:id="rId15"/>
    <p:sldId id="515" r:id="rId16"/>
    <p:sldId id="477" r:id="rId17"/>
    <p:sldId id="399" r:id="rId18"/>
    <p:sldId id="409" r:id="rId19"/>
    <p:sldId id="481" r:id="rId20"/>
    <p:sldId id="482" r:id="rId21"/>
    <p:sldId id="50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indexTableBorder.html" TargetMode="External"/><Relationship Id="rId4" Type="http://schemas.openxmlformats.org/officeDocument/2006/relationships/hyperlink" Target="https://github.com/soyuztechnologies/UI5MicroExcel/blob/master/Day%202/indexSimpleTabl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3237367"/>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11226</TotalTime>
  <Words>1747</Words>
  <Application>Microsoft Office PowerPoint</Application>
  <PresentationFormat>Widescreen</PresentationFormat>
  <Paragraphs>183</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990</cp:revision>
  <dcterms:created xsi:type="dcterms:W3CDTF">2016-07-10T03:33:26Z</dcterms:created>
  <dcterms:modified xsi:type="dcterms:W3CDTF">2021-12-08T09:26:19Z</dcterms:modified>
</cp:coreProperties>
</file>